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55" d="100"/>
          <a:sy n="55" d="100"/>
        </p:scale>
        <p:origin x="-93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76FE-D871-423D-BC50-EF97896AB292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8380-585F-4EE0-B437-5A751EE37A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1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Η ελληνική ποίηση κατά το πρώτο ημισύ του 20 αιώνα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Греческая поэзия первой половины 20 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736_126553910707120_74836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74" y="714356"/>
            <a:ext cx="8161407" cy="54292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lfikes_Gior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69" y="571480"/>
            <a:ext cx="7889397" cy="56436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iort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56" y="593004"/>
            <a:ext cx="6744967" cy="55331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1322_221603147868862_56154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67" y="500042"/>
            <a:ext cx="8269906" cy="564360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Κώστας Καρυωτάκης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(1896-1928)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Костас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Кариотакис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Содержимое 5" descr="KostasKaryotakis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570539"/>
            <a:ext cx="3357586" cy="513114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7px-Kostas_Karyotakis_self_portra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1" y="348917"/>
            <a:ext cx="2150642" cy="622335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Γιώργος Σεφέρης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(1900-1971)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Йоргос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Сеферис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bis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574" y="1600200"/>
            <a:ext cx="3951359" cy="47577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FERIS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674" y="928671"/>
            <a:ext cx="7424101" cy="50720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solidFill>
                  <a:schemeClr val="bg2">
                    <a:lumMod val="10000"/>
                  </a:schemeClr>
                </a:solidFill>
              </a:rPr>
              <a:t>Γιάννης Ρίτσος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(1909-1990)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</a:rPr>
              <a:t>Яннис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</a:rPr>
              <a:t>Рицос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ritsos_9239157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719" y="1600200"/>
            <a:ext cx="4621297" cy="50782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Ανδρέας Εμπειρίκος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(1901-1975)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Андреас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Эмбирикос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empeirik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00199"/>
            <a:ext cx="5214974" cy="504368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Κωστής Παλαμάς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1859-1943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Костис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Паламас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Сергэй\Pictures\Новая папка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663" y="1214422"/>
            <a:ext cx="5233791" cy="550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6572296" cy="519749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Νίκος Εγγονόπουλος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(1907-1985)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Никос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Энгонопулос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ssets_large_t_1463_19772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600200"/>
            <a:ext cx="3786214" cy="490063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500042"/>
            <a:ext cx="4429155" cy="592935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3140" y="498207"/>
            <a:ext cx="4896314" cy="579711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Οδυσσέας Ελύτης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(1911-1996)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Одиссеас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Элитис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eli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77206"/>
            <a:ext cx="5715000" cy="4171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Κωνσταντίνος Καβάφης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(1863-1933)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Константинос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Кавафис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ергэй\Pictures\Новая папка\Kavaf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85860"/>
            <a:ext cx="3089456" cy="53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gonopoulos_kavaf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044" y="285728"/>
            <a:ext cx="4674952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Κώστας Βάρναλης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(1884-1974)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Костас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Варналис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Сергэй\Pictures\Новая папка\varnalis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2632"/>
            <a:ext cx="3429302" cy="492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6528" y="142852"/>
            <a:ext cx="4929102" cy="658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Άγγελος Σικελιανός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(1984-1951)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Ангелос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Сикельянос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Сергэй\Pictures\Новая папка\άγγελος σικελιανό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61306"/>
            <a:ext cx="2714644" cy="527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87px-DF-1927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620" y="135653"/>
            <a:ext cx="4190206" cy="64964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50</Words>
  <Application>Microsoft Office PowerPoint</Application>
  <PresentationFormat>On-screen Show (4:3)</PresentationFormat>
  <Paragraphs>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Тема Office</vt:lpstr>
      <vt:lpstr>   Η ελληνική ποίηση κατά το πρώτο ημισύ του 20 αιώνα  Греческая поэзия первой половины 20 века </vt:lpstr>
      <vt:lpstr>Κωστής Παλαμάς (1859-1943) Костис Паламас  </vt:lpstr>
      <vt:lpstr>Κωνσταντίνος Καβάφης (1863-1933) Константинос Кавафис </vt:lpstr>
      <vt:lpstr>PowerPoint Presentation</vt:lpstr>
      <vt:lpstr>PowerPoint Presentation</vt:lpstr>
      <vt:lpstr>Κώστας Βάρναλης (1884-1974) Костас Варналис</vt:lpstr>
      <vt:lpstr>PowerPoint Presentation</vt:lpstr>
      <vt:lpstr>Άγγελος Σικελιανός (1984-1951) Ангелос Сикельянос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Κώστας Καρυωτάκης  (1896-1928) Костас Кариотакис</vt:lpstr>
      <vt:lpstr>PowerPoint Presentation</vt:lpstr>
      <vt:lpstr>Γιώργος Σεφέρης (1900-1971) Йоргос Сеферис</vt:lpstr>
      <vt:lpstr>PowerPoint Presentation</vt:lpstr>
      <vt:lpstr>Γιάννης Ρίτσος (1909-1990) Яннис Рицос</vt:lpstr>
      <vt:lpstr>Ανδρέας Εμπειρίκος (1901-1975) Андреас Эмбирикос</vt:lpstr>
      <vt:lpstr>PowerPoint Presentation</vt:lpstr>
      <vt:lpstr>Νίκος Εγγονόπουλος (1907-1985) Никос Энгонопулос</vt:lpstr>
      <vt:lpstr>PowerPoint Presentation</vt:lpstr>
      <vt:lpstr>PowerPoint Presentation</vt:lpstr>
      <vt:lpstr>Οδυσσέας Ελύτης (1911-1996) Одиссеас Элитис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ελληνική ποίηση κατά το πρώτο ημισύ του 20 αιώνα  Греческая поэзия первой половины 20 века</dc:title>
  <dc:creator>Сергэй</dc:creator>
  <cp:lastModifiedBy>kazamula</cp:lastModifiedBy>
  <cp:revision>1</cp:revision>
  <dcterms:created xsi:type="dcterms:W3CDTF">2014-03-15T13:57:34Z</dcterms:created>
  <dcterms:modified xsi:type="dcterms:W3CDTF">2014-03-20T21:17:32Z</dcterms:modified>
</cp:coreProperties>
</file>